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6294" r:id="rId2"/>
  </p:sldIdLst>
  <p:sldSz cx="12192000" cy="6858000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3530"/>
    <a:srgbClr val="FACD48"/>
    <a:srgbClr val="6AB438"/>
    <a:srgbClr val="BFD464"/>
    <a:srgbClr val="9D9C9C"/>
    <a:srgbClr val="464646"/>
    <a:srgbClr val="FEFDF3"/>
    <a:srgbClr val="FDF0D8"/>
    <a:srgbClr val="FCE1A7"/>
    <a:srgbClr val="97C2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99" autoAdjust="0"/>
    <p:restoredTop sz="94247" autoAdjust="0"/>
  </p:normalViewPr>
  <p:slideViewPr>
    <p:cSldViewPr snapToGrid="0">
      <p:cViewPr varScale="1">
        <p:scale>
          <a:sx n="78" d="100"/>
          <a:sy n="78" d="100"/>
        </p:scale>
        <p:origin x="130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yes, Jacob" userId="cd090cde-a8ab-445c-bfee-43a74f272ffc" providerId="ADAL" clId="{F5232057-F536-42BD-87D9-194391DAC081}"/>
    <pc:docChg chg="custSel modSld">
      <pc:chgData name="Reyes, Jacob" userId="cd090cde-a8ab-445c-bfee-43a74f272ffc" providerId="ADAL" clId="{F5232057-F536-42BD-87D9-194391DAC081}" dt="2025-03-14T09:30:08.105" v="2" actId="1076"/>
      <pc:docMkLst>
        <pc:docMk/>
      </pc:docMkLst>
      <pc:sldChg chg="delSp modSp mod">
        <pc:chgData name="Reyes, Jacob" userId="cd090cde-a8ab-445c-bfee-43a74f272ffc" providerId="ADAL" clId="{F5232057-F536-42BD-87D9-194391DAC081}" dt="2025-03-14T09:30:08.105" v="2" actId="1076"/>
        <pc:sldMkLst>
          <pc:docMk/>
          <pc:sldMk cId="3679104036" sldId="6294"/>
        </pc:sldMkLst>
        <pc:picChg chg="mod">
          <ac:chgData name="Reyes, Jacob" userId="cd090cde-a8ab-445c-bfee-43a74f272ffc" providerId="ADAL" clId="{F5232057-F536-42BD-87D9-194391DAC081}" dt="2025-03-14T09:30:08.105" v="2" actId="1076"/>
          <ac:picMkLst>
            <pc:docMk/>
            <pc:sldMk cId="3679104036" sldId="6294"/>
            <ac:picMk id="2" creationId="{5E5C9B7E-C175-D603-4E53-5CEBAB294E15}"/>
          </ac:picMkLst>
        </pc:picChg>
        <pc:picChg chg="del">
          <ac:chgData name="Reyes, Jacob" userId="cd090cde-a8ab-445c-bfee-43a74f272ffc" providerId="ADAL" clId="{F5232057-F536-42BD-87D9-194391DAC081}" dt="2025-03-14T09:30:04.118" v="0" actId="478"/>
          <ac:picMkLst>
            <pc:docMk/>
            <pc:sldMk cId="3679104036" sldId="6294"/>
            <ac:picMk id="3" creationId="{5E3C23BF-DECF-E961-5578-FC3AA0EF6E8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B0957DD3-5DF2-428C-8240-96A453C10EB9}" type="datetimeFigureOut">
              <a:rPr lang="en-US" smtClean="0"/>
              <a:t>3/14/2025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44861"/>
            <a:ext cx="5608320" cy="3636705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D14C5410-6A3E-4B7A-800D-68276BA4BF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231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D8498C3-A4FA-5709-4E11-B2E48888F8C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650" r="2420" b="29070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09D6FC3-D429-8D43-4B29-CCBDB67051A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614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9C4F-54AD-2E95-9E9A-D73F18302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394DC-9694-8549-18F4-22696C5C8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8CC260-4B9B-AB9D-6144-51CAFF5D82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6B56F9-6F1F-F71E-2C15-2EBF7C04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8D47B5-0E93-E8F0-02F9-D9BB95A13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A98BEE-B75E-A061-3DA1-905800489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B44872-AA65-4B09-BE90-B4B205002F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518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9C640-56E7-2ED3-88B7-DBA83AC69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AA067B-F203-C71A-7288-A7A763E0CC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5F68EE-3F80-C70B-E44F-E6DDC4F267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75FD39-A0CE-181D-8890-A0389032E0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06737E-D9B7-3C66-50F7-984D1FBAF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1BA6C0-38FA-6620-DF54-8FCDDFA51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B44872-AA65-4B09-BE90-B4B205002F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903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6EB2D-72EF-AC47-3BEB-688ADF01B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C18406-A06D-4630-3542-863AA9153E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4A090-7CA6-405C-5A7B-B8CDCBE20C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F033F2-28BD-402A-344A-D72CDFCD0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B6B47C-2BC1-B6D5-F4DA-30DEF7065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B44872-AA65-4B09-BE90-B4B205002F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090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D26E89-41F2-82C0-7244-77FB1EA756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5DF70B-53CC-99D3-D616-575D2B8603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A8BD90-B275-6BB6-9BB5-CEFBEC2805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D2363A-F52C-2288-52E6-F73B3BC30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0D8C4-E6C9-5DD8-A6D8-CBDEC9B8A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B44872-AA65-4B09-BE90-B4B205002F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153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32629-68A5-798E-AA94-032463B7E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AAF84-1641-6790-458A-DA7E25EE27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F43B2-0976-00EE-5932-C642D99127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69C87-314C-BD69-B778-6D937361C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69CC1-C792-EE04-983A-ED9A26255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B44872-AA65-4B09-BE90-B4B205002F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014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D4056-7DF5-D509-29C4-B6BC74084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39C2F6-5CF0-6B0F-CC31-7A1F1DE5CE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14E0EB-F6E5-9E24-F324-4162510940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D8C3D-9610-67F5-F6D6-7ED1BD19C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A7C9FA-12B4-DD28-60D8-D8766C153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B44872-AA65-4B09-BE90-B4B205002F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726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61882-C40A-F5EE-11B5-FA88C1662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AAA4D-DEE5-2B9B-1319-18079B8936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75B267-BAD0-FC9D-B9E6-DD26A2B548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FC8604-57CE-DD2B-5474-5D384FB182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BE5E74-A084-32D1-CBD0-2938E7749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AF9B6F-879A-938F-7044-BEBA3240C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B44872-AA65-4B09-BE90-B4B205002F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802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D18E1-1A79-CDFF-3D61-7EDE93833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0CA464-E7B4-7078-ED35-12C1FBEDC2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4A3983-FD8B-09F0-FB02-47AF99E538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461944-A5AE-1051-3C79-546A9DDABB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A90CE7-7A13-4BED-CFAA-1E2452803A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7F0DAE-4691-D86B-CF9F-E70FB5637E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77AEF3-82BD-67F5-F74A-DCC1828B3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CC5899-ADC1-7EC2-BB1E-CC490907E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B44872-AA65-4B09-BE90-B4B205002F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583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0B339FE-266A-2213-2B77-3AB7EC8999F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A close-up of a stone&#10;&#10;Description automatically generated">
            <a:extLst>
              <a:ext uri="{FF2B5EF4-FFF2-40B4-BE49-F238E27FC236}">
                <a16:creationId xmlns:a16="http://schemas.microsoft.com/office/drawing/2014/main" id="{3537F47E-4AB8-E9BA-204C-DAA5A29860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Picture 22" descr="A close-up of a stone&#10;&#10;Description automatically generated">
            <a:extLst>
              <a:ext uri="{FF2B5EF4-FFF2-40B4-BE49-F238E27FC236}">
                <a16:creationId xmlns:a16="http://schemas.microsoft.com/office/drawing/2014/main" id="{D0F5B309-0249-C0FD-D78E-38D2254AC2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9843"/>
            <a:ext cx="12192000" cy="68580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410853B7-8272-49AD-B250-0B5C80D9BD91}"/>
              </a:ext>
            </a:extLst>
          </p:cNvPr>
          <p:cNvSpPr/>
          <p:nvPr userDrawn="1"/>
        </p:nvSpPr>
        <p:spPr>
          <a:xfrm>
            <a:off x="4629150" y="6754575"/>
            <a:ext cx="7562850" cy="12311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C3864AA-FA6F-9C85-8B6A-8CB5F5D627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</a:blip>
          <a:srcRect t="42063" r="53498"/>
          <a:stretch/>
        </p:blipFill>
        <p:spPr>
          <a:xfrm flipH="1">
            <a:off x="0" y="237063"/>
            <a:ext cx="4973602" cy="4904509"/>
          </a:xfrm>
          <a:prstGeom prst="rect">
            <a:avLst/>
          </a:prstGeom>
        </p:spPr>
      </p:pic>
      <p:sp>
        <p:nvSpPr>
          <p:cNvPr id="22" name="Freeform 21">
            <a:extLst>
              <a:ext uri="{FF2B5EF4-FFF2-40B4-BE49-F238E27FC236}">
                <a16:creationId xmlns:a16="http://schemas.microsoft.com/office/drawing/2014/main" id="{AA4513F8-821B-ED21-8EA5-376263247FAA}"/>
              </a:ext>
            </a:extLst>
          </p:cNvPr>
          <p:cNvSpPr/>
          <p:nvPr userDrawn="1"/>
        </p:nvSpPr>
        <p:spPr>
          <a:xfrm>
            <a:off x="0" y="6328986"/>
            <a:ext cx="4973602" cy="548700"/>
          </a:xfrm>
          <a:custGeom>
            <a:avLst/>
            <a:gdLst>
              <a:gd name="connsiteX0" fmla="*/ 0 w 5336498"/>
              <a:gd name="connsiteY0" fmla="*/ 0 h 554636"/>
              <a:gd name="connsiteX1" fmla="*/ 29980 w 5336498"/>
              <a:gd name="connsiteY1" fmla="*/ 0 h 554636"/>
              <a:gd name="connsiteX2" fmla="*/ 4856813 w 5336498"/>
              <a:gd name="connsiteY2" fmla="*/ 0 h 554636"/>
              <a:gd name="connsiteX3" fmla="*/ 5336498 w 5336498"/>
              <a:gd name="connsiteY3" fmla="*/ 554636 h 554636"/>
              <a:gd name="connsiteX4" fmla="*/ 44970 w 5336498"/>
              <a:gd name="connsiteY4" fmla="*/ 554636 h 554636"/>
              <a:gd name="connsiteX5" fmla="*/ 0 w 5336498"/>
              <a:gd name="connsiteY5" fmla="*/ 0 h 554636"/>
              <a:gd name="connsiteX0" fmla="*/ 0 w 5336498"/>
              <a:gd name="connsiteY0" fmla="*/ 0 h 554636"/>
              <a:gd name="connsiteX1" fmla="*/ 29980 w 5336498"/>
              <a:gd name="connsiteY1" fmla="*/ 0 h 554636"/>
              <a:gd name="connsiteX2" fmla="*/ 4856813 w 5336498"/>
              <a:gd name="connsiteY2" fmla="*/ 0 h 554636"/>
              <a:gd name="connsiteX3" fmla="*/ 5336498 w 5336498"/>
              <a:gd name="connsiteY3" fmla="*/ 554636 h 554636"/>
              <a:gd name="connsiteX4" fmla="*/ 9344 w 5336498"/>
              <a:gd name="connsiteY4" fmla="*/ 554636 h 554636"/>
              <a:gd name="connsiteX5" fmla="*/ 0 w 5336498"/>
              <a:gd name="connsiteY5" fmla="*/ 0 h 554636"/>
              <a:gd name="connsiteX0" fmla="*/ 20345 w 5327154"/>
              <a:gd name="connsiteY0" fmla="*/ 5937 h 554636"/>
              <a:gd name="connsiteX1" fmla="*/ 20636 w 5327154"/>
              <a:gd name="connsiteY1" fmla="*/ 0 h 554636"/>
              <a:gd name="connsiteX2" fmla="*/ 4847469 w 5327154"/>
              <a:gd name="connsiteY2" fmla="*/ 0 h 554636"/>
              <a:gd name="connsiteX3" fmla="*/ 5327154 w 5327154"/>
              <a:gd name="connsiteY3" fmla="*/ 554636 h 554636"/>
              <a:gd name="connsiteX4" fmla="*/ 0 w 5327154"/>
              <a:gd name="connsiteY4" fmla="*/ 554636 h 554636"/>
              <a:gd name="connsiteX5" fmla="*/ 20345 w 5327154"/>
              <a:gd name="connsiteY5" fmla="*/ 5937 h 554636"/>
              <a:gd name="connsiteX0" fmla="*/ 0 w 5330560"/>
              <a:gd name="connsiteY0" fmla="*/ 17812 h 554636"/>
              <a:gd name="connsiteX1" fmla="*/ 24042 w 5330560"/>
              <a:gd name="connsiteY1" fmla="*/ 0 h 554636"/>
              <a:gd name="connsiteX2" fmla="*/ 4850875 w 5330560"/>
              <a:gd name="connsiteY2" fmla="*/ 0 h 554636"/>
              <a:gd name="connsiteX3" fmla="*/ 5330560 w 5330560"/>
              <a:gd name="connsiteY3" fmla="*/ 554636 h 554636"/>
              <a:gd name="connsiteX4" fmla="*/ 3406 w 5330560"/>
              <a:gd name="connsiteY4" fmla="*/ 554636 h 554636"/>
              <a:gd name="connsiteX5" fmla="*/ 0 w 5330560"/>
              <a:gd name="connsiteY5" fmla="*/ 17812 h 554636"/>
              <a:gd name="connsiteX0" fmla="*/ 0 w 5330560"/>
              <a:gd name="connsiteY0" fmla="*/ 17812 h 566512"/>
              <a:gd name="connsiteX1" fmla="*/ 24042 w 5330560"/>
              <a:gd name="connsiteY1" fmla="*/ 0 h 566512"/>
              <a:gd name="connsiteX2" fmla="*/ 4850875 w 5330560"/>
              <a:gd name="connsiteY2" fmla="*/ 0 h 566512"/>
              <a:gd name="connsiteX3" fmla="*/ 5330560 w 5330560"/>
              <a:gd name="connsiteY3" fmla="*/ 554636 h 566512"/>
              <a:gd name="connsiteX4" fmla="*/ 3406 w 5330560"/>
              <a:gd name="connsiteY4" fmla="*/ 566512 h 566512"/>
              <a:gd name="connsiteX5" fmla="*/ 0 w 5330560"/>
              <a:gd name="connsiteY5" fmla="*/ 17812 h 566512"/>
              <a:gd name="connsiteX0" fmla="*/ 0 w 5330560"/>
              <a:gd name="connsiteY0" fmla="*/ 17812 h 566512"/>
              <a:gd name="connsiteX1" fmla="*/ 24042 w 5330560"/>
              <a:gd name="connsiteY1" fmla="*/ 0 h 566512"/>
              <a:gd name="connsiteX2" fmla="*/ 4850875 w 5330560"/>
              <a:gd name="connsiteY2" fmla="*/ 18854 h 566512"/>
              <a:gd name="connsiteX3" fmla="*/ 5330560 w 5330560"/>
              <a:gd name="connsiteY3" fmla="*/ 554636 h 566512"/>
              <a:gd name="connsiteX4" fmla="*/ 3406 w 5330560"/>
              <a:gd name="connsiteY4" fmla="*/ 566512 h 566512"/>
              <a:gd name="connsiteX5" fmla="*/ 0 w 5330560"/>
              <a:gd name="connsiteY5" fmla="*/ 17812 h 566512"/>
              <a:gd name="connsiteX0" fmla="*/ 0 w 5330560"/>
              <a:gd name="connsiteY0" fmla="*/ 59757 h 608457"/>
              <a:gd name="connsiteX1" fmla="*/ 401547 w 5330560"/>
              <a:gd name="connsiteY1" fmla="*/ 0 h 608457"/>
              <a:gd name="connsiteX2" fmla="*/ 4850875 w 5330560"/>
              <a:gd name="connsiteY2" fmla="*/ 60799 h 608457"/>
              <a:gd name="connsiteX3" fmla="*/ 5330560 w 5330560"/>
              <a:gd name="connsiteY3" fmla="*/ 596581 h 608457"/>
              <a:gd name="connsiteX4" fmla="*/ 3406 w 5330560"/>
              <a:gd name="connsiteY4" fmla="*/ 608457 h 608457"/>
              <a:gd name="connsiteX5" fmla="*/ 0 w 5330560"/>
              <a:gd name="connsiteY5" fmla="*/ 59757 h 608457"/>
              <a:gd name="connsiteX0" fmla="*/ 0 w 5330560"/>
              <a:gd name="connsiteY0" fmla="*/ 0 h 548700"/>
              <a:gd name="connsiteX1" fmla="*/ 4850875 w 5330560"/>
              <a:gd name="connsiteY1" fmla="*/ 1042 h 548700"/>
              <a:gd name="connsiteX2" fmla="*/ 5330560 w 5330560"/>
              <a:gd name="connsiteY2" fmla="*/ 536824 h 548700"/>
              <a:gd name="connsiteX3" fmla="*/ 3406 w 5330560"/>
              <a:gd name="connsiteY3" fmla="*/ 548700 h 548700"/>
              <a:gd name="connsiteX4" fmla="*/ 0 w 5330560"/>
              <a:gd name="connsiteY4" fmla="*/ 0 h 54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30560" h="548700">
                <a:moveTo>
                  <a:pt x="0" y="0"/>
                </a:moveTo>
                <a:lnTo>
                  <a:pt x="4850875" y="1042"/>
                </a:lnTo>
                <a:lnTo>
                  <a:pt x="5330560" y="536824"/>
                </a:lnTo>
                <a:lnTo>
                  <a:pt x="3406" y="548700"/>
                </a:lnTo>
                <a:cubicBezTo>
                  <a:pt x="2271" y="369759"/>
                  <a:pt x="1135" y="178941"/>
                  <a:pt x="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0FA22-1DE1-6C42-5845-43A142382CD8}"/>
              </a:ext>
            </a:extLst>
          </p:cNvPr>
          <p:cNvGrpSpPr/>
          <p:nvPr userDrawn="1"/>
        </p:nvGrpSpPr>
        <p:grpSpPr>
          <a:xfrm>
            <a:off x="191684" y="6436052"/>
            <a:ext cx="5214520" cy="253531"/>
            <a:chOff x="5866593" y="6394493"/>
            <a:chExt cx="5275541" cy="253531"/>
          </a:xfrm>
        </p:grpSpPr>
        <p:sp>
          <p:nvSpPr>
            <p:cNvPr id="10" name="Google Shape;288;p18">
              <a:extLst>
                <a:ext uri="{FF2B5EF4-FFF2-40B4-BE49-F238E27FC236}">
                  <a16:creationId xmlns:a16="http://schemas.microsoft.com/office/drawing/2014/main" id="{543B0524-82C5-D58E-07BE-BFBD69505F6D}"/>
                </a:ext>
              </a:extLst>
            </p:cNvPr>
            <p:cNvSpPr txBox="1"/>
            <p:nvPr userDrawn="1"/>
          </p:nvSpPr>
          <p:spPr>
            <a:xfrm>
              <a:off x="7746191" y="6456267"/>
              <a:ext cx="3395943" cy="12311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 dirty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rPr>
                <a:t>© 2024 Ace Hardware Corporation. All Rights Reserved.</a:t>
              </a:r>
              <a:endParaRPr sz="800" dirty="0">
                <a:solidFill>
                  <a:schemeClr val="bg1"/>
                </a:solidFill>
              </a:endParaRPr>
            </a:p>
          </p:txBody>
        </p:sp>
        <p:pic>
          <p:nvPicPr>
            <p:cNvPr id="11" name="Image 12" descr="Une image contenant texte, arts de la table, vaisselle, assiette&#10;&#10;Description générée automatiquement">
              <a:extLst>
                <a:ext uri="{FF2B5EF4-FFF2-40B4-BE49-F238E27FC236}">
                  <a16:creationId xmlns:a16="http://schemas.microsoft.com/office/drawing/2014/main" id="{965C98F2-A807-A589-8194-6A5F0C1E5D1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6593" y="6394493"/>
              <a:ext cx="1750792" cy="2535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98935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0B339FE-266A-2213-2B77-3AB7EC8999F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A close-up of a stone&#10;&#10;Description automatically generated">
            <a:extLst>
              <a:ext uri="{FF2B5EF4-FFF2-40B4-BE49-F238E27FC236}">
                <a16:creationId xmlns:a16="http://schemas.microsoft.com/office/drawing/2014/main" id="{3537F47E-4AB8-E9BA-204C-DAA5A29860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3" name="Picture 22" descr="A close-up of a stone&#10;&#10;Description automatically generated">
            <a:extLst>
              <a:ext uri="{FF2B5EF4-FFF2-40B4-BE49-F238E27FC236}">
                <a16:creationId xmlns:a16="http://schemas.microsoft.com/office/drawing/2014/main" id="{D0F5B309-0249-C0FD-D78E-38D2254AC2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9843"/>
            <a:ext cx="12192000" cy="685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C3864AA-FA6F-9C85-8B6A-8CB5F5D627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</a:blip>
          <a:srcRect t="42063" r="53498"/>
          <a:stretch/>
        </p:blipFill>
        <p:spPr>
          <a:xfrm flipH="1">
            <a:off x="0" y="237063"/>
            <a:ext cx="4973602" cy="490450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C300741-A4E4-FA6A-2EB1-91CBB3ADDFDB}"/>
              </a:ext>
            </a:extLst>
          </p:cNvPr>
          <p:cNvSpPr/>
          <p:nvPr userDrawn="1"/>
        </p:nvSpPr>
        <p:spPr>
          <a:xfrm rot="10800000">
            <a:off x="3249385" y="-8468"/>
            <a:ext cx="8942613" cy="6866468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0FA22-1DE1-6C42-5845-43A142382CD8}"/>
              </a:ext>
            </a:extLst>
          </p:cNvPr>
          <p:cNvGrpSpPr/>
          <p:nvPr userDrawn="1"/>
        </p:nvGrpSpPr>
        <p:grpSpPr>
          <a:xfrm>
            <a:off x="191684" y="6436052"/>
            <a:ext cx="5214520" cy="253531"/>
            <a:chOff x="5866593" y="6394493"/>
            <a:chExt cx="5275541" cy="253531"/>
          </a:xfrm>
        </p:grpSpPr>
        <p:sp>
          <p:nvSpPr>
            <p:cNvPr id="10" name="Google Shape;288;p18">
              <a:extLst>
                <a:ext uri="{FF2B5EF4-FFF2-40B4-BE49-F238E27FC236}">
                  <a16:creationId xmlns:a16="http://schemas.microsoft.com/office/drawing/2014/main" id="{543B0524-82C5-D58E-07BE-BFBD69505F6D}"/>
                </a:ext>
              </a:extLst>
            </p:cNvPr>
            <p:cNvSpPr txBox="1"/>
            <p:nvPr userDrawn="1"/>
          </p:nvSpPr>
          <p:spPr>
            <a:xfrm>
              <a:off x="7746191" y="6456267"/>
              <a:ext cx="3395943" cy="12311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 dirty="0">
                  <a:solidFill>
                    <a:schemeClr val="bg1"/>
                  </a:solidFill>
                  <a:latin typeface="Calibri"/>
                  <a:ea typeface="Calibri"/>
                  <a:cs typeface="Calibri"/>
                  <a:sym typeface="Calibri"/>
                </a:rPr>
                <a:t>© 2024 Ace Hardware Corporation. All Rights Reserved.</a:t>
              </a:r>
              <a:endParaRPr sz="800" dirty="0">
                <a:solidFill>
                  <a:schemeClr val="bg1"/>
                </a:solidFill>
              </a:endParaRPr>
            </a:p>
          </p:txBody>
        </p:sp>
        <p:pic>
          <p:nvPicPr>
            <p:cNvPr id="11" name="Image 12" descr="Une image contenant texte, arts de la table, vaisselle, assiette&#10;&#10;Description générée automatiquement">
              <a:extLst>
                <a:ext uri="{FF2B5EF4-FFF2-40B4-BE49-F238E27FC236}">
                  <a16:creationId xmlns:a16="http://schemas.microsoft.com/office/drawing/2014/main" id="{965C98F2-A807-A589-8194-6A5F0C1E5D1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6593" y="6394493"/>
              <a:ext cx="1750792" cy="2535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3089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0B339FE-266A-2213-2B77-3AB7EC8999F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A close-up of a stone&#10;&#10;Description automatically generated">
            <a:extLst>
              <a:ext uri="{FF2B5EF4-FFF2-40B4-BE49-F238E27FC236}">
                <a16:creationId xmlns:a16="http://schemas.microsoft.com/office/drawing/2014/main" id="{3537F47E-4AB8-E9BA-204C-DAA5A29860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C3864AA-FA6F-9C85-8B6A-8CB5F5D627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5000"/>
          </a:blip>
          <a:srcRect t="42063" r="53498"/>
          <a:stretch/>
        </p:blipFill>
        <p:spPr>
          <a:xfrm flipH="1">
            <a:off x="30239" y="0"/>
            <a:ext cx="4973602" cy="490450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8514DF0-DCD8-D571-B689-3A2FDCC69958}"/>
              </a:ext>
            </a:extLst>
          </p:cNvPr>
          <p:cNvSpPr/>
          <p:nvPr userDrawn="1"/>
        </p:nvSpPr>
        <p:spPr>
          <a:xfrm>
            <a:off x="0" y="-8468"/>
            <a:ext cx="9076267" cy="6866468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068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White Texture Vector Art, Icons, and Graphics for Free Download">
            <a:extLst>
              <a:ext uri="{FF2B5EF4-FFF2-40B4-BE49-F238E27FC236}">
                <a16:creationId xmlns:a16="http://schemas.microsoft.com/office/drawing/2014/main" id="{FCF25125-FC24-4E49-F72F-A23F5698785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842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8962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61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drill bits in packages&#10;&#10;Description automatically generated">
            <a:extLst>
              <a:ext uri="{FF2B5EF4-FFF2-40B4-BE49-F238E27FC236}">
                <a16:creationId xmlns:a16="http://schemas.microsoft.com/office/drawing/2014/main" id="{5E5C9B7E-C175-D603-4E53-5CEBAB294E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61"/>
          <a:stretch/>
        </p:blipFill>
        <p:spPr>
          <a:xfrm>
            <a:off x="2527088" y="471502"/>
            <a:ext cx="5810666" cy="5528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104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12120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Arial</vt:lpstr>
      <vt:lpstr>Calibri</vt:lpstr>
      <vt:lpstr>Office Theme</vt:lpstr>
      <vt:lpstr>PowerPoint Presentation</vt:lpstr>
    </vt:vector>
  </TitlesOfParts>
  <Company>Ace Hardware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 Shelf Labels</dc:title>
  <dc:creator>Reyes, Jacob</dc:creator>
  <cp:lastModifiedBy>Reyes, Jacob</cp:lastModifiedBy>
  <cp:revision>37</cp:revision>
  <dcterms:created xsi:type="dcterms:W3CDTF">2024-07-21T17:05:20Z</dcterms:created>
  <dcterms:modified xsi:type="dcterms:W3CDTF">2025-03-14T09:30:20Z</dcterms:modified>
</cp:coreProperties>
</file>